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62" r:id="rId7"/>
    <p:sldId id="270" r:id="rId8"/>
    <p:sldId id="276" r:id="rId9"/>
    <p:sldId id="264" r:id="rId10"/>
    <p:sldId id="263" r:id="rId11"/>
    <p:sldId id="267" r:id="rId12"/>
    <p:sldId id="268" r:id="rId13"/>
    <p:sldId id="269" r:id="rId14"/>
    <p:sldId id="271" r:id="rId15"/>
    <p:sldId id="274" r:id="rId16"/>
    <p:sldId id="275" r:id="rId17"/>
    <p:sldId id="277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7" d="100"/>
          <a:sy n="57" d="100"/>
        </p:scale>
        <p:origin x="-1524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Підсумки методичної роботи та результати атестації педагогічних працівників  ВСП “</a:t>
            </a:r>
            <a:r>
              <a:rPr lang="uk-UA" b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КПЕФК ЛНТУ “</a:t>
            </a:r>
            <a:r>
              <a:rPr lang="uk-UA" smtClean="0">
                <a:solidFill>
                  <a:schemeClr val="tx2">
                    <a:satMod val="130000"/>
                  </a:schemeClr>
                </a:solidFill>
                <a:latin typeface="Monotype Corsiva" pitchFamily="66" charset="0"/>
              </a:rPr>
              <a:t/>
            </a:r>
            <a:br>
              <a:rPr lang="uk-UA" smtClean="0">
                <a:solidFill>
                  <a:schemeClr val="tx2">
                    <a:satMod val="130000"/>
                  </a:schemeClr>
                </a:solidFill>
                <a:latin typeface="Monotype Corsiva" pitchFamily="66" charset="0"/>
              </a:rPr>
            </a:br>
            <a:r>
              <a:rPr lang="uk-UA" smtClean="0">
                <a:solidFill>
                  <a:schemeClr val="tx2">
                    <a:satMod val="130000"/>
                  </a:schemeClr>
                </a:solidFill>
                <a:latin typeface="Monotype Corsiva" pitchFamily="66" charset="0"/>
              </a:rPr>
              <a:t>в 2021-2022н.р.</a:t>
            </a:r>
            <a:r>
              <a:rPr lang="uk-UA" smtClean="0"/>
              <a:t/>
            </a:r>
            <a:br>
              <a:rPr lang="uk-UA" smtClean="0"/>
            </a:b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3886200"/>
            <a:ext cx="5643602" cy="2614634"/>
          </a:xfrm>
        </p:spPr>
        <p:txBody>
          <a:bodyPr>
            <a:normAutofit fontScale="77500" lnSpcReduction="20000"/>
          </a:bodyPr>
          <a:lstStyle/>
          <a:p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Суттєвою умовою майстерності педагога є глибина знань, широкий інтелектуальний кругозір, а причиною її втрати окремими вчителями є їх "духовне окостеніння", яке виникає тоді, коли вони не поповнюють своїх знань. 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В.О.Сухомлинський</a:t>
            </a:r>
            <a:endParaRPr lang="uk-UA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b="1" dirty="0" smtClean="0"/>
              <a:t>Учасниками І</a:t>
            </a:r>
            <a:r>
              <a:rPr lang="en-US" sz="1600" b="1" dirty="0" smtClean="0"/>
              <a:t>V </a:t>
            </a:r>
            <a:r>
              <a:rPr lang="uk-UA" sz="1600" b="1" dirty="0" smtClean="0"/>
              <a:t> Всеукраїнської науково-практичної </a:t>
            </a:r>
            <a:r>
              <a:rPr lang="uk-UA" sz="1600" b="1" dirty="0" err="1" smtClean="0"/>
              <a:t>інтернет-конференції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“Маркетинг</a:t>
            </a:r>
            <a:r>
              <a:rPr lang="uk-UA" sz="1600" b="1" dirty="0" smtClean="0"/>
              <a:t> в умовах розвитку цифрових </a:t>
            </a:r>
            <a:r>
              <a:rPr lang="uk-UA" sz="1600" b="1" dirty="0" err="1" smtClean="0"/>
              <a:t>технологій”</a:t>
            </a:r>
            <a:r>
              <a:rPr lang="uk-UA" sz="1600" b="1" dirty="0" smtClean="0"/>
              <a:t> стали  </a:t>
            </a:r>
            <a:r>
              <a:rPr lang="uk-UA" sz="1600" b="1" dirty="0" err="1" smtClean="0"/>
              <a:t>Михалевич</a:t>
            </a:r>
            <a:r>
              <a:rPr lang="uk-UA" sz="1600" b="1" dirty="0" smtClean="0"/>
              <a:t> Павло  Миколайович, </a:t>
            </a:r>
            <a:r>
              <a:rPr lang="uk-UA" sz="1600" b="1" dirty="0" err="1" smtClean="0"/>
              <a:t>Гончаренко</a:t>
            </a:r>
            <a:r>
              <a:rPr lang="uk-UA" sz="1600" b="1" dirty="0" smtClean="0"/>
              <a:t> Олена Олександрівна, </a:t>
            </a:r>
            <a:r>
              <a:rPr lang="uk-UA" sz="1600" b="1" dirty="0" err="1" smtClean="0"/>
              <a:t>Самчинська</a:t>
            </a:r>
            <a:r>
              <a:rPr lang="uk-UA" sz="1600" b="1" dirty="0" smtClean="0"/>
              <a:t> Світлана Сергіївна з студентами коледжу.</a:t>
            </a:r>
            <a:endParaRPr lang="uk-UA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4643502" cy="309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71744"/>
            <a:ext cx="428628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957" y="1600201"/>
            <a:ext cx="4596547" cy="22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Предметні олімпіади </a:t>
            </a:r>
            <a:br>
              <a:rPr lang="uk-UA" dirty="0" smtClean="0"/>
            </a:br>
            <a:r>
              <a:rPr lang="uk-UA" sz="2700" dirty="0" smtClean="0"/>
              <a:t>Викладач : Чайка Людмила Петрівна</a:t>
            </a:r>
            <a:endParaRPr lang="uk-UA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1883983" cy="266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143248"/>
            <a:ext cx="2000232" cy="355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071678"/>
            <a:ext cx="1951021" cy="275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572008"/>
            <a:ext cx="190507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1428736"/>
            <a:ext cx="1944757" cy="275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500174"/>
            <a:ext cx="1857388" cy="266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/>
              <a:t>Викладач : Гриневич Наталія Леонідівна</a:t>
            </a:r>
            <a:endParaRPr lang="uk-UA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18507"/>
            <a:ext cx="2526925" cy="35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071678"/>
            <a:ext cx="2526562" cy="357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900" y="2786058"/>
            <a:ext cx="2524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Конкурс студентських розробок</a:t>
            </a:r>
            <a:br>
              <a:rPr lang="uk-UA" dirty="0" smtClean="0"/>
            </a:br>
            <a:r>
              <a:rPr lang="uk-UA" sz="2700" b="1" dirty="0" smtClean="0"/>
              <a:t>Викладач: </a:t>
            </a:r>
            <a:r>
              <a:rPr lang="uk-UA" sz="2700" b="1" dirty="0" err="1" smtClean="0"/>
              <a:t>Єрмолович</a:t>
            </a:r>
            <a:r>
              <a:rPr lang="uk-UA" sz="2700" b="1" dirty="0" smtClean="0"/>
              <a:t> Марина Олегівна</a:t>
            </a:r>
            <a:endParaRPr lang="uk-UA" sz="27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2635856" cy="381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500306"/>
            <a:ext cx="251808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/>
              <a:t>Заняття з застосуванням дистанційних технологій</a:t>
            </a:r>
            <a:endParaRPr lang="uk-UA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571612"/>
            <a:ext cx="4189120" cy="252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3248"/>
            <a:ext cx="414245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64623"/>
            <a:ext cx="3143272" cy="29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1285860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випускна </a:t>
            </a:r>
            <a:r>
              <a:rPr lang="uk-UA" b="1" dirty="0" smtClean="0"/>
              <a:t>комісію зі спеціальності Галузеве </a:t>
            </a:r>
            <a:r>
              <a:rPr lang="uk-UA" b="1" dirty="0" smtClean="0"/>
              <a:t>машинобудування</a:t>
            </a:r>
          </a:p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Викладач Ольга Василівна </a:t>
            </a:r>
            <a:r>
              <a:rPr lang="uk-UA" b="1" dirty="0" err="1" smtClean="0"/>
              <a:t>Ваць</a:t>
            </a:r>
            <a:r>
              <a:rPr lang="uk-UA" b="1" dirty="0" smtClean="0"/>
              <a:t> </a:t>
            </a:r>
          </a:p>
          <a:p>
            <a:pPr algn="ctr"/>
            <a:r>
              <a:rPr lang="uk-UA" b="1" dirty="0" smtClean="0"/>
              <a:t>(використання </a:t>
            </a:r>
            <a:r>
              <a:rPr lang="uk-UA" b="1" dirty="0" err="1" smtClean="0"/>
              <a:t>ютубканалу</a:t>
            </a:r>
            <a:r>
              <a:rPr lang="uk-UA" b="1" dirty="0" smtClean="0"/>
              <a:t>)</a:t>
            </a:r>
            <a:endParaRPr lang="uk-U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429000"/>
            <a:ext cx="2714644" cy="29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Викладач : Андрій Миколайович Стецюк приймає екзамен у студентів 322 групи з дисципліни </a:t>
            </a:r>
            <a:r>
              <a:rPr lang="uk-UA" sz="2000" dirty="0" err="1" smtClean="0"/>
              <a:t>“Основи</a:t>
            </a:r>
            <a:r>
              <a:rPr lang="uk-UA" sz="2000" dirty="0" smtClean="0"/>
              <a:t> обробки матеріалів, верстати та </a:t>
            </a:r>
            <a:r>
              <a:rPr lang="uk-UA" sz="2000" dirty="0" err="1" smtClean="0"/>
              <a:t>інструменти”</a:t>
            </a:r>
            <a:endParaRPr lang="uk-UA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643050"/>
            <a:ext cx="4143372" cy="307183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14282" y="3214686"/>
            <a:ext cx="5940425" cy="3454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/>
              <a:t>Ц</a:t>
            </a:r>
            <a:r>
              <a:rPr lang="uk-UA" sz="2000" b="1" dirty="0" smtClean="0"/>
              <a:t>иклова комісія викладачів </a:t>
            </a:r>
            <a:r>
              <a:rPr lang="uk-UA" sz="2000" b="1" dirty="0" smtClean="0"/>
              <a:t>гуманітарних та соціально-економічних дисциплін </a:t>
            </a:r>
            <a:br>
              <a:rPr lang="uk-UA" sz="2000" b="1" dirty="0" smtClean="0"/>
            </a:br>
            <a:r>
              <a:rPr lang="uk-UA" sz="2000" b="1" dirty="0" smtClean="0"/>
              <a:t>Викладач: Наталія Іванівна </a:t>
            </a:r>
            <a:r>
              <a:rPr lang="uk-UA" sz="2000" b="1" dirty="0" err="1" smtClean="0"/>
              <a:t>Шимчук</a:t>
            </a:r>
            <a:endParaRPr lang="uk-UA" sz="2000" b="1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35758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928802"/>
            <a:ext cx="408734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випускна комісія </a:t>
            </a:r>
            <a:r>
              <a:rPr lang="uk-UA" sz="1800" dirty="0" smtClean="0"/>
              <a:t>викладачів комп'ютерних </a:t>
            </a:r>
            <a:r>
              <a:rPr lang="uk-UA" sz="1800" dirty="0" smtClean="0"/>
              <a:t>дисциплін</a:t>
            </a:r>
            <a:br>
              <a:rPr lang="uk-UA" sz="1800" dirty="0" smtClean="0"/>
            </a:br>
            <a:r>
              <a:rPr lang="uk-UA" sz="1800" dirty="0" smtClean="0"/>
              <a:t>Викладач Людмила Петрівна </a:t>
            </a:r>
            <a:r>
              <a:rPr lang="uk-UA" sz="1800" dirty="0" err="1" smtClean="0"/>
              <a:t>Мелещук</a:t>
            </a:r>
            <a:endParaRPr lang="uk-UA" sz="18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143380"/>
            <a:ext cx="4382233" cy="246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429156" cy="249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0323"/>
            <a:ext cx="4833785" cy="271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/>
              <a:t>випускна  комісія </a:t>
            </a:r>
            <a:r>
              <a:rPr lang="uk-UA" sz="2000" b="1" dirty="0" smtClean="0"/>
              <a:t>зі спеціальностей галузі знань 07  Управління та </a:t>
            </a:r>
            <a:r>
              <a:rPr lang="uk-UA" sz="2000" b="1" dirty="0" smtClean="0"/>
              <a:t>адміністрування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Викладач Олена Олександрівна </a:t>
            </a:r>
            <a:r>
              <a:rPr lang="uk-UA" sz="2000" smtClean="0"/>
              <a:t>Гончаренко</a:t>
            </a:r>
            <a:endParaRPr lang="uk-UA" sz="2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Методична проблема,</a:t>
            </a:r>
          </a:p>
          <a:p>
            <a:pPr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над якою працює інженерно-педагогічний колектив коледжу </a:t>
            </a:r>
            <a:b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endParaRPr lang="uk-UA" sz="24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1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b="1" dirty="0" smtClean="0">
                <a:solidFill>
                  <a:srgbClr val="002060"/>
                </a:solidFill>
                <a:latin typeface="Monotype Corsiva" pitchFamily="66" charset="0"/>
              </a:rPr>
              <a:t>«Впровадження інтерактивних методів навчання в освітній процес як основа формування професійної компетентності студентів»</a:t>
            </a:r>
            <a:endParaRPr lang="uk-UA" b="1" dirty="0" smtClean="0">
              <a:solidFill>
                <a:srgbClr val="00206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Відкрите </a:t>
            </a:r>
            <a:r>
              <a:rPr lang="uk-UA" sz="2400" dirty="0" smtClean="0"/>
              <a:t>заняття з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історії </a:t>
            </a:r>
            <a:r>
              <a:rPr lang="uk-UA" sz="2400" dirty="0" smtClean="0"/>
              <a:t>України </a:t>
            </a:r>
            <a:br>
              <a:rPr lang="uk-UA" sz="2400" dirty="0" smtClean="0"/>
            </a:br>
            <a:r>
              <a:rPr lang="uk-UA" sz="2400" dirty="0" smtClean="0"/>
              <a:t>Викладач : </a:t>
            </a:r>
            <a:r>
              <a:rPr lang="uk-UA" sz="2400" dirty="0" err="1" smtClean="0"/>
              <a:t>Приймачук</a:t>
            </a:r>
            <a:r>
              <a:rPr lang="uk-UA" sz="2400" dirty="0" smtClean="0"/>
              <a:t> Олеся Вікторівна 02.11.2021р. ІІІ курс </a:t>
            </a:r>
            <a:endParaRPr lang="uk-UA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Відкрите заняття з</a:t>
            </a:r>
            <a:br>
              <a:rPr lang="uk-UA" sz="2400" dirty="0" smtClean="0"/>
            </a:br>
            <a:r>
              <a:rPr lang="uk-UA" sz="2400" dirty="0" smtClean="0"/>
              <a:t>української літератури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Викладач : </a:t>
            </a:r>
            <a:r>
              <a:rPr lang="uk-UA" sz="2400" dirty="0" err="1" smtClean="0"/>
              <a:t>Васковець</a:t>
            </a:r>
            <a:r>
              <a:rPr lang="uk-UA" sz="2400" dirty="0" smtClean="0"/>
              <a:t> Людмила Петрівна 15.11.2021р</a:t>
            </a:r>
            <a:r>
              <a:rPr lang="uk-UA" sz="2400" dirty="0" smtClean="0"/>
              <a:t>. </a:t>
            </a:r>
            <a:r>
              <a:rPr lang="uk-UA" sz="2400" dirty="0" smtClean="0"/>
              <a:t>ІІ </a:t>
            </a:r>
            <a:r>
              <a:rPr lang="uk-UA" sz="2400" dirty="0" smtClean="0"/>
              <a:t>курс </a:t>
            </a:r>
            <a:endParaRPr lang="uk-UA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 smtClean="0"/>
              <a:t>Бінарне заняття  майстер клас із застосуванням адитивних технологій в освітньому процесі на прикладі роботи ЗД принтера</a:t>
            </a:r>
            <a:br>
              <a:rPr lang="uk-UA" sz="1600" dirty="0" smtClean="0"/>
            </a:br>
            <a:r>
              <a:rPr lang="uk-UA" sz="1600" dirty="0" smtClean="0"/>
              <a:t>Підготували і провели Роман Васильович </a:t>
            </a:r>
            <a:r>
              <a:rPr lang="uk-UA" sz="1600" dirty="0" err="1" smtClean="0"/>
              <a:t>Панечко</a:t>
            </a:r>
            <a:r>
              <a:rPr lang="uk-UA" sz="1600" dirty="0" smtClean="0"/>
              <a:t> і Ольга Василівна </a:t>
            </a:r>
            <a:r>
              <a:rPr lang="uk-UA" sz="1600" dirty="0" err="1" smtClean="0"/>
              <a:t>Ваць</a:t>
            </a:r>
            <a:endParaRPr lang="uk-UA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2022872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000504"/>
            <a:ext cx="4668211" cy="262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357298"/>
            <a:ext cx="3452585" cy="258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714488"/>
            <a:ext cx="2357454" cy="20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321"/>
            <a:ext cx="3429024" cy="257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2400" b="1" dirty="0" smtClean="0"/>
              <a:t>Керівник </a:t>
            </a:r>
            <a:r>
              <a:rPr lang="uk-UA" sz="2400" b="1" dirty="0" err="1" smtClean="0"/>
              <a:t>Хилюк</a:t>
            </a:r>
            <a:r>
              <a:rPr lang="uk-UA" sz="2400" b="1" dirty="0" smtClean="0"/>
              <a:t> Ольга </a:t>
            </a:r>
            <a:r>
              <a:rPr lang="uk-UA" sz="2400" b="1" dirty="0" err="1" smtClean="0"/>
              <a:t>Олексанрівна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endParaRPr lang="uk-UA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621159" cy="32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88152"/>
            <a:ext cx="4714908" cy="298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2285992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Керівник 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Зубчик </a:t>
            </a:r>
            <a:r>
              <a:rPr lang="uk-UA" sz="2400" b="1" dirty="0" smtClean="0"/>
              <a:t>Леся </a:t>
            </a:r>
            <a:r>
              <a:rPr lang="uk-UA" sz="2400" b="1" dirty="0" err="1" smtClean="0"/>
              <a:t>вікторівна</a:t>
            </a:r>
            <a:endParaRPr lang="uk-UA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2700" b="1" dirty="0" smtClean="0"/>
              <a:t>Керівник </a:t>
            </a:r>
            <a:r>
              <a:rPr lang="uk-UA" sz="2700" b="1" dirty="0" err="1" smtClean="0"/>
              <a:t>Грисюк</a:t>
            </a:r>
            <a:r>
              <a:rPr lang="uk-UA" sz="2700" b="1" dirty="0" smtClean="0"/>
              <a:t> Оксана Миколаївна</a:t>
            </a:r>
            <a:br>
              <a:rPr lang="uk-UA" sz="2700" b="1" dirty="0" smtClean="0"/>
            </a:br>
            <a:r>
              <a:rPr lang="uk-UA" sz="2700" b="1" dirty="0" smtClean="0"/>
              <a:t/>
            </a:r>
            <a:br>
              <a:rPr lang="uk-UA" sz="2700" b="1" dirty="0" smtClean="0"/>
            </a:br>
            <a:endParaRPr lang="uk-UA" sz="27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6248" y="2500306"/>
            <a:ext cx="464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Керівник </a:t>
            </a:r>
            <a:r>
              <a:rPr lang="uk-UA" sz="2400" b="1" dirty="0" err="1" smtClean="0"/>
              <a:t>Волощинська</a:t>
            </a:r>
            <a:r>
              <a:rPr lang="uk-UA" sz="2400" b="1" dirty="0" smtClean="0"/>
              <a:t> Світлана Станіславівна</a:t>
            </a:r>
            <a:endParaRPr lang="uk-UA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3705" y="3714752"/>
            <a:ext cx="443313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/>
              <a:t>Керівник </a:t>
            </a:r>
            <a:r>
              <a:rPr lang="uk-UA" sz="2400" b="1" dirty="0" smtClean="0"/>
              <a:t> Борисюк Людмила Василівна</a:t>
            </a:r>
            <a:endParaRPr lang="uk-UA" sz="2400" dirty="0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142984"/>
            <a:ext cx="2925312" cy="191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420871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1142984"/>
            <a:ext cx="2857520" cy="187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42" y="1142984"/>
            <a:ext cx="2928958" cy="188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286124"/>
            <a:ext cx="4229104" cy="271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000" b="1" dirty="0" smtClean="0"/>
              <a:t>Учасники </a:t>
            </a:r>
            <a:r>
              <a:rPr lang="uk-UA" sz="2000" b="1" dirty="0" smtClean="0"/>
              <a:t>І</a:t>
            </a:r>
            <a:r>
              <a:rPr lang="en-US" sz="2000" b="1" dirty="0" smtClean="0"/>
              <a:t>V </a:t>
            </a:r>
            <a:r>
              <a:rPr lang="uk-UA" sz="2000" b="1" dirty="0" smtClean="0"/>
              <a:t> Всеукраїнської науково-практичної </a:t>
            </a:r>
            <a:r>
              <a:rPr lang="uk-UA" sz="2000" b="1" dirty="0" err="1" smtClean="0"/>
              <a:t>інтернет-конференції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“Маркетинг</a:t>
            </a:r>
            <a:r>
              <a:rPr lang="uk-UA" sz="2000" b="1" dirty="0" smtClean="0"/>
              <a:t> в умовах розвитку цифрових </a:t>
            </a:r>
            <a:r>
              <a:rPr lang="uk-UA" sz="2000" b="1" dirty="0" err="1" smtClean="0"/>
              <a:t>технологій”</a:t>
            </a:r>
            <a:r>
              <a:rPr lang="uk-UA" sz="2000" b="1" dirty="0" smtClean="0"/>
              <a:t> </a:t>
            </a:r>
            <a:r>
              <a:rPr lang="uk-UA" sz="2000" b="1" dirty="0" smtClean="0"/>
              <a:t>  </a:t>
            </a:r>
            <a:r>
              <a:rPr lang="uk-UA" sz="2000" b="1" dirty="0" err="1" smtClean="0"/>
              <a:t>Михалевич</a:t>
            </a:r>
            <a:r>
              <a:rPr lang="uk-UA" sz="2000" b="1" dirty="0" smtClean="0"/>
              <a:t> Павло  Миколайович, </a:t>
            </a:r>
            <a:r>
              <a:rPr lang="uk-UA" sz="2000" b="1" dirty="0" err="1" smtClean="0"/>
              <a:t>Гончаренко</a:t>
            </a:r>
            <a:r>
              <a:rPr lang="uk-UA" sz="2000" b="1" dirty="0" smtClean="0"/>
              <a:t> Олена Олександрівна, </a:t>
            </a:r>
            <a:r>
              <a:rPr lang="uk-UA" sz="2000" b="1" dirty="0" err="1" smtClean="0"/>
              <a:t>Самчинська</a:t>
            </a:r>
            <a:r>
              <a:rPr lang="uk-UA" sz="2000" b="1" dirty="0" smtClean="0"/>
              <a:t> Світлана Сергіївна з студентами коледжу.</a:t>
            </a:r>
            <a:endParaRPr lang="uk-UA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2148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1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229</Words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Підсумки методичної роботи та результати атестації педагогічних працівників  ВСП “КПЕФК ЛНТУ “ в 2021-2022н.р. </vt:lpstr>
      <vt:lpstr>Слайд 2</vt:lpstr>
      <vt:lpstr>Відкрите заняття з історії України  Викладач : Приймачук Олеся Вікторівна 02.11.2021р. ІІІ курс </vt:lpstr>
      <vt:lpstr>Відкрите заняття з української літератури Викладач : Васковець Людмила Петрівна 15.11.2021р. ІІ курс </vt:lpstr>
      <vt:lpstr>Бінарне заняття  майстер клас із застосуванням адитивних технологій в освітньому процесі на прикладі роботи ЗД принтера Підготували і провели Роман Васильович Панечко і Ольга Василівна Ваць</vt:lpstr>
      <vt:lpstr>Керівник Хилюк Ольга Олексанрівна </vt:lpstr>
      <vt:lpstr> Керівник Грисюк Оксана Миколаївна  </vt:lpstr>
      <vt:lpstr>Керівник  Борисюк Людмила Василівна</vt:lpstr>
      <vt:lpstr>Учасники ІV  Всеукраїнської науково-практичної інтернет-конференції “Маркетинг в умовах розвитку цифрових технологій”   Михалевич Павло  Миколайович, Гончаренко Олена Олександрівна, Самчинська Світлана Сергіївна з студентами коледжу.</vt:lpstr>
      <vt:lpstr>Учасниками ІV  Всеукраїнської науково-практичної інтернет-конференції “Маркетинг в умовах розвитку цифрових технологій” стали  Михалевич Павло  Миколайович, Гончаренко Олена Олександрівна, Самчинська Світлана Сергіївна з студентами коледжу.</vt:lpstr>
      <vt:lpstr>Предметні олімпіади  Викладач : Чайка Людмила Петрівна</vt:lpstr>
      <vt:lpstr>Викладач : Гриневич Наталія Леонідівна</vt:lpstr>
      <vt:lpstr>Конкурс студентських розробок Викладач: Єрмолович Марина Олегівна</vt:lpstr>
      <vt:lpstr>Заняття з застосуванням дистанційних технологій</vt:lpstr>
      <vt:lpstr>Викладач : Андрій Миколайович Стецюк приймає екзамен у студентів 322 групи з дисципліни “Основи обробки матеріалів, верстати та інструменти”</vt:lpstr>
      <vt:lpstr>Циклова комісія викладачів гуманітарних та соціально-економічних дисциплін  Викладач: Наталія Іванівна Шимчук</vt:lpstr>
      <vt:lpstr>випускна комісія викладачів комп'ютерних дисциплін Викладач Людмила Петрівна Мелещук</vt:lpstr>
      <vt:lpstr>випускна  комісія зі спеціальностей галузі знань 07  Управління та адміністрування Викладач Олена Олександрівна Гончаренко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Підсумки методичної роботи та результати атестації педагогічних працівників  ВСП “КПЕФК ЛНТУ “ в 2021-2022н.р. </dc:title>
  <dc:creator>Admin</dc:creator>
  <cp:lastModifiedBy>Admin</cp:lastModifiedBy>
  <cp:revision>22</cp:revision>
  <dcterms:created xsi:type="dcterms:W3CDTF">2022-06-20T09:08:25Z</dcterms:created>
  <dcterms:modified xsi:type="dcterms:W3CDTF">2022-06-21T13:23:01Z</dcterms:modified>
</cp:coreProperties>
</file>